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21E7270-59AD-4DFA-AA0F-CCA2BB3A417A}" type="datetimeFigureOut">
              <a:rPr lang="en-AU" smtClean="0"/>
              <a:t>31/01/2019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CB5D5F8-4D8E-4130-8598-F671059FEC89}" type="slidenum">
              <a:rPr lang="en-AU" smtClean="0"/>
              <a:t>‹#›</a:t>
            </a:fld>
            <a:endParaRPr lang="en-A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28674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7270-59AD-4DFA-AA0F-CCA2BB3A417A}" type="datetimeFigureOut">
              <a:rPr lang="en-AU" smtClean="0"/>
              <a:t>31/01/2019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D5F8-4D8E-4130-8598-F671059FEC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4490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7270-59AD-4DFA-AA0F-CCA2BB3A417A}" type="datetimeFigureOut">
              <a:rPr lang="en-AU" smtClean="0"/>
              <a:t>31/01/2019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D5F8-4D8E-4130-8598-F671059FEC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835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7270-59AD-4DFA-AA0F-CCA2BB3A417A}" type="datetimeFigureOut">
              <a:rPr lang="en-AU" smtClean="0"/>
              <a:t>31/01/2019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D5F8-4D8E-4130-8598-F671059FEC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947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21E7270-59AD-4DFA-AA0F-CCA2BB3A417A}" type="datetimeFigureOut">
              <a:rPr lang="en-AU" smtClean="0"/>
              <a:t>31/01/2019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CB5D5F8-4D8E-4130-8598-F671059FEC89}" type="slidenum">
              <a:rPr lang="en-AU" smtClean="0"/>
              <a:t>‹#›</a:t>
            </a:fld>
            <a:endParaRPr lang="en-A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94197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7270-59AD-4DFA-AA0F-CCA2BB3A417A}" type="datetimeFigureOut">
              <a:rPr lang="en-AU" smtClean="0"/>
              <a:t>31/01/2019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D5F8-4D8E-4130-8598-F671059FEC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1308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7270-59AD-4DFA-AA0F-CCA2BB3A417A}" type="datetimeFigureOut">
              <a:rPr lang="en-AU" smtClean="0"/>
              <a:t>31/01/2019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D5F8-4D8E-4130-8598-F671059FEC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4174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7270-59AD-4DFA-AA0F-CCA2BB3A417A}" type="datetimeFigureOut">
              <a:rPr lang="en-AU" smtClean="0"/>
              <a:t>31/01/2019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D5F8-4D8E-4130-8598-F671059FEC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4834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7270-59AD-4DFA-AA0F-CCA2BB3A417A}" type="datetimeFigureOut">
              <a:rPr lang="en-AU" smtClean="0"/>
              <a:t>31/01/2019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D5F8-4D8E-4130-8598-F671059FEC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616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21E7270-59AD-4DFA-AA0F-CCA2BB3A417A}" type="datetimeFigureOut">
              <a:rPr lang="en-AU" smtClean="0"/>
              <a:t>31/01/2019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CB5D5F8-4D8E-4130-8598-F671059FEC89}" type="slidenum">
              <a:rPr lang="en-AU" smtClean="0"/>
              <a:t>‹#›</a:t>
            </a:fld>
            <a:endParaRPr lang="en-A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1945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21E7270-59AD-4DFA-AA0F-CCA2BB3A417A}" type="datetimeFigureOut">
              <a:rPr lang="en-AU" smtClean="0"/>
              <a:t>31/01/2019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CB5D5F8-4D8E-4130-8598-F671059FEC89}" type="slidenum">
              <a:rPr lang="en-AU" smtClean="0"/>
              <a:t>‹#›</a:t>
            </a:fld>
            <a:endParaRPr lang="en-A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5886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21E7270-59AD-4DFA-AA0F-CCA2BB3A417A}" type="datetimeFigureOut">
              <a:rPr lang="en-AU" smtClean="0"/>
              <a:t>31/01/2019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CB5D5F8-4D8E-4130-8598-F671059FEC89}" type="slidenum">
              <a:rPr lang="en-AU" smtClean="0"/>
              <a:t>‹#›</a:t>
            </a:fld>
            <a:endParaRPr lang="en-A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7175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1368">
          <p15:clr>
            <a:srgbClr val="F26B43"/>
          </p15:clr>
        </p15:guide>
        <p15:guide id="4294967295" orient="horz" pos="1440">
          <p15:clr>
            <a:srgbClr val="F26B43"/>
          </p15:clr>
        </p15:guide>
        <p15:guide id="4294967295" orient="horz" pos="3696">
          <p15:clr>
            <a:srgbClr val="F26B43"/>
          </p15:clr>
        </p15:guide>
        <p15:guide id="4294967295" orient="horz" pos="432">
          <p15:clr>
            <a:srgbClr val="F26B43"/>
          </p15:clr>
        </p15:guide>
        <p15:guide id="4294967295" orient="horz" pos="1512">
          <p15:clr>
            <a:srgbClr val="F26B43"/>
          </p15:clr>
        </p15:guide>
        <p15:guide id="4294967295" pos="6912">
          <p15:clr>
            <a:srgbClr val="F26B43"/>
          </p15:clr>
        </p15:guide>
        <p15:guide id="4294967295" pos="936">
          <p15:clr>
            <a:srgbClr val="F26B43"/>
          </p15:clr>
        </p15:guide>
        <p15:guide id="4294967295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7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37853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2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5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0"/>
            <a:ext cx="11353800" cy="6925897"/>
          </a:xfrm>
        </p:spPr>
      </p:pic>
    </p:spTree>
    <p:extLst>
      <p:ext uri="{BB962C8B-B14F-4D97-AF65-F5344CB8AC3E}">
        <p14:creationId xmlns:p14="http://schemas.microsoft.com/office/powerpoint/2010/main" val="241739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09" y="0"/>
            <a:ext cx="9020640" cy="6858000"/>
          </a:xfrm>
        </p:spPr>
      </p:pic>
    </p:spTree>
    <p:extLst>
      <p:ext uri="{BB962C8B-B14F-4D97-AF65-F5344CB8AC3E}">
        <p14:creationId xmlns:p14="http://schemas.microsoft.com/office/powerpoint/2010/main" val="420390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95" y="0"/>
            <a:ext cx="10250905" cy="6833009"/>
          </a:xfrm>
        </p:spPr>
      </p:pic>
    </p:spTree>
    <p:extLst>
      <p:ext uri="{BB962C8B-B14F-4D97-AF65-F5344CB8AC3E}">
        <p14:creationId xmlns:p14="http://schemas.microsoft.com/office/powerpoint/2010/main" val="331641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Solutions?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RINA</a:t>
            </a:r>
          </a:p>
          <a:p>
            <a:r>
              <a:rPr lang="en-AU" dirty="0" smtClean="0"/>
              <a:t>Storage</a:t>
            </a:r>
          </a:p>
          <a:p>
            <a:r>
              <a:rPr lang="en-AU" dirty="0" smtClean="0"/>
              <a:t>“Blockchain of blockchains”</a:t>
            </a:r>
          </a:p>
          <a:p>
            <a:r>
              <a:rPr lang="en-AU" dirty="0" smtClean="0"/>
              <a:t>ICO</a:t>
            </a:r>
          </a:p>
          <a:p>
            <a:endParaRPr lang="en-AU" dirty="0" smtClean="0"/>
          </a:p>
          <a:p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619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632" y="0"/>
            <a:ext cx="13004800" cy="6858000"/>
          </a:xfrm>
        </p:spPr>
      </p:pic>
    </p:spTree>
    <p:extLst>
      <p:ext uri="{BB962C8B-B14F-4D97-AF65-F5344CB8AC3E}">
        <p14:creationId xmlns:p14="http://schemas.microsoft.com/office/powerpoint/2010/main" val="2916036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8000" dirty="0" smtClean="0"/>
              <a:t>Questions?</a:t>
            </a:r>
            <a:endParaRPr lang="en-AU" sz="8000" dirty="0"/>
          </a:p>
        </p:txBody>
      </p:sp>
    </p:spTree>
    <p:extLst>
      <p:ext uri="{BB962C8B-B14F-4D97-AF65-F5344CB8AC3E}">
        <p14:creationId xmlns:p14="http://schemas.microsoft.com/office/powerpoint/2010/main" val="376285503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85</TotalTime>
  <Words>12</Words>
  <Application>Microsoft Office PowerPoint</Application>
  <PresentationFormat>Widescreen</PresentationFormat>
  <Paragraphs>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Franklin Gothic Book</vt:lpstr>
      <vt:lpstr>Crop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</dc:creator>
  <cp:lastModifiedBy>Tim</cp:lastModifiedBy>
  <cp:revision>5</cp:revision>
  <dcterms:created xsi:type="dcterms:W3CDTF">2019-01-30T21:27:49Z</dcterms:created>
  <dcterms:modified xsi:type="dcterms:W3CDTF">2019-01-30T22:53:42Z</dcterms:modified>
</cp:coreProperties>
</file>